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3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32808A-D4CE-4448-B11A-56C47E3A2EDB}" type="datetimeFigureOut">
              <a:rPr lang="es-MX" smtClean="0"/>
              <a:t>11/04/2023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95968-A2DC-47BB-9650-1194F5C2C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7114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Presupuesto Contratado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Detalle de Monto Gastado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Actual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Obra: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Inicio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Fin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Encargado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Proyecto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Ubicacion: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Detalle de Facturas al Cliente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Comparativo entre Gastos e Ingresos en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Contratado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Actual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Comparativo entre Gastos e Ingresos en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Monto Facturado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Monto Facturado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Por Gastar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Por Gastar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3fae241b-98ba-439c-a2ba-c71926bf252c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="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Reporte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Comparativo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Entre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Gastos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Ingresos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por</a:t>
            </a: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Proyecto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14/09/2022 0:59:21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13/09/2022 23:18:31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Presupuesto Contratado Pesos ,Utilidad Pesos ,Detalle de Monto Gastado ,Presupuesto Actual Pesos ,Obra: ,Inicio ,Fin ,Encargado ,Proyecto ,Ubicacion: ,Detalle de Facturas al Cliente ,Comparativo entre Gastos e Ingresos en Pesos ,textbox ,Presupuesto Contratado Dólares ,Presupuesto Actual Dólares ,Utilidad Dólares ,Comparativo entre Gastos e Ingresos en Dólares ,Monto Facturado Pesos ,Monto Facturado Dólares ,Por Gastar Pesos ,Por Gastar Dólares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Ppto. vs Gastos vs Ingresos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171</Words>
  <Application>Microsoft Office PowerPoint</Application>
  <PresentationFormat>Panorámica</PresentationFormat>
  <Paragraphs>68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Reporte Comparativo Entre Gastos e Ingresos por Proyecto</vt:lpstr>
      <vt:lpstr>Ppto. vs Gastos vs Ingresos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2023-04-12T02:30:19Z</dcterms:modified>
</cp:coreProperties>
</file>